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094DAEE-F382-43BE-B9E1-B5A3FC19FCE9}" type="datetimeFigureOut">
              <a:rPr lang="es-ES" smtClean="0"/>
              <a:pPr/>
              <a:t>26/06/2012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FBEFCE-2ABF-4400-9F0D-76549E90FE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3 campos </a:t>
            </a:r>
            <a:br>
              <a:rPr lang="es-ES" dirty="0" smtClean="0"/>
            </a:br>
            <a:r>
              <a:rPr lang="es-ES" dirty="0" smtClean="0"/>
              <a:t>de desarrollo de las sociedades </a:t>
            </a:r>
            <a:r>
              <a:rPr lang="es-ES" dirty="0" smtClean="0"/>
              <a:t>contemporáneas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2285992"/>
            <a:ext cx="8143932" cy="3352808"/>
          </a:xfrm>
        </p:spPr>
        <p:txBody>
          <a:bodyPr/>
          <a:lstStyle/>
          <a:p>
            <a:pPr algn="just"/>
            <a:r>
              <a:rPr lang="es-ES" dirty="0" smtClean="0"/>
              <a:t>1.-  La lectura como habilidad superior</a:t>
            </a:r>
          </a:p>
          <a:p>
            <a:pPr algn="just"/>
            <a:r>
              <a:rPr lang="es-ES" dirty="0" smtClean="0"/>
              <a:t>2.-  El pensamiento abstracto como base del  </a:t>
            </a:r>
          </a:p>
          <a:p>
            <a:pPr algn="just"/>
            <a:r>
              <a:rPr lang="es-ES" dirty="0"/>
              <a:t> </a:t>
            </a:r>
            <a:r>
              <a:rPr lang="es-ES" dirty="0" smtClean="0"/>
              <a:t>       pensamiento complejo.</a:t>
            </a:r>
          </a:p>
          <a:p>
            <a:pPr algn="just"/>
            <a:r>
              <a:rPr lang="es-ES" dirty="0" smtClean="0"/>
              <a:t>3.- Conocimiento objetivo del entorno</a:t>
            </a:r>
          </a:p>
          <a:p>
            <a:pPr algn="just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476672"/>
            <a:ext cx="815340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7314257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734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ESTANDARES NACIONALES DE HABILIDAD LECTORA TERCER PERIODO</a:t>
            </a:r>
            <a:endParaRPr lang="es-MX" sz="3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84887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372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 smtClean="0"/>
              <a:t>PROCESOS DE LECTURA CUARTO PERIODO</a:t>
            </a:r>
            <a:endParaRPr lang="es-MX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68909"/>
            <a:ext cx="7992888" cy="223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7" y="4005065"/>
            <a:ext cx="7128792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330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 smtClean="0"/>
              <a:t>ESTANDARES NACIONALES DE HABILIDAD LECTORA CUARTO PERIODO </a:t>
            </a:r>
            <a:endParaRPr lang="es-MX" sz="3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362200"/>
            <a:ext cx="714375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22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NIVEL 3 PISA COMPRENSION LECTORA</a:t>
            </a:r>
            <a:endParaRPr lang="es-MX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828422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0091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ESTANDARES DE ESPAÑOL</a:t>
            </a:r>
            <a:endParaRPr lang="es-MX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06489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023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 smtClean="0"/>
              <a:t>ESTANDARES NACIONALES DE HABILIDAD LECTORA</a:t>
            </a:r>
            <a:endParaRPr lang="es-MX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5"/>
            <a:ext cx="748883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55576" y="3284983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68961"/>
            <a:ext cx="8280920" cy="3024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630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PROCESOS DE LECTURA, PRIMER PERIODO</a:t>
            </a:r>
            <a:endParaRPr lang="es-E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77686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777686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PROCESOS DE LECTURA SEGUNDO PERIODO</a:t>
            </a:r>
            <a:endParaRPr lang="es-MX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2650" y="1841500"/>
            <a:ext cx="7378700" cy="381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5751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63284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532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ESTANDARES NACIONALES DE HABILIDAD LECTORA, SEGUNDO PERIODO</a:t>
            </a:r>
            <a:endParaRPr lang="es-MX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9"/>
            <a:ext cx="756084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581039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98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PROCESOS DE LECTURA TERCER PERIODO</a:t>
            </a:r>
            <a:endParaRPr lang="es-MX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1875" y="1700808"/>
            <a:ext cx="708025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129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84</Words>
  <Application>Microsoft Office PowerPoint</Application>
  <PresentationFormat>Presentación en pantalla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Intermedio</vt:lpstr>
      <vt:lpstr>3 campos  de desarrollo de las sociedades contemporáneas</vt:lpstr>
      <vt:lpstr>NIVEL 3 PISA COMPRENSION LECTORA</vt:lpstr>
      <vt:lpstr>ESTANDARES DE ESPAÑOL</vt:lpstr>
      <vt:lpstr>ESTANDARES NACIONALES DE HABILIDAD LECTORA</vt:lpstr>
      <vt:lpstr>PROCESOS DE LECTURA, PRIMER PERIODO</vt:lpstr>
      <vt:lpstr>PROCESOS DE LECTURA SEGUNDO PERIODO</vt:lpstr>
      <vt:lpstr>Diapositiva 7</vt:lpstr>
      <vt:lpstr>ESTANDARES NACIONALES DE HABILIDAD LECTORA, SEGUNDO PERIODO</vt:lpstr>
      <vt:lpstr>PROCESOS DE LECTURA TERCER PERIODO</vt:lpstr>
      <vt:lpstr>Diapositiva 10</vt:lpstr>
      <vt:lpstr>ESTANDARES NACIONALES DE HABILIDAD LECTORA TERCER PERIODO</vt:lpstr>
      <vt:lpstr>PROCESOS DE LECTURA CUARTO PERIODO</vt:lpstr>
      <vt:lpstr>ESTANDARES NACIONALES DE HABILIDAD LECTORA CUARTO PERIODO 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campos  de desarrollo de las sociedades contemporánea</dc:title>
  <dc:creator>Usuario</dc:creator>
  <cp:lastModifiedBy>Rafael Rodriguez</cp:lastModifiedBy>
  <cp:revision>22</cp:revision>
  <dcterms:created xsi:type="dcterms:W3CDTF">2012-06-25T16:19:04Z</dcterms:created>
  <dcterms:modified xsi:type="dcterms:W3CDTF">2012-06-26T16:47:53Z</dcterms:modified>
</cp:coreProperties>
</file>